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8E45"/>
    <a:srgbClr val="4675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>
        <p:scale>
          <a:sx n="130" d="100"/>
          <a:sy n="130" d="100"/>
        </p:scale>
        <p:origin x="1336" y="5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92F34C-B654-389D-3415-CB7A3104D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B89332F-78D3-51A1-170B-73170EFFD2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D967D50-4CA2-1CD2-6795-8C335E240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6C68-EA8B-4730-A54E-CE2273D3C13C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9F33728-C465-8028-9AC6-2A414E180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90064AE-5A11-A433-C2B5-0FD8C3B5F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7383-9104-4022-BCD6-D927EB91A13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3851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E3D519-77E5-AA2C-A68B-FED14DE5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20CA24D-8BAA-A43B-217F-2812B89DE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C112AC5-F5B8-49EF-FA0B-C2A74CCEF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6C68-EA8B-4730-A54E-CE2273D3C13C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B261BED-F3D1-FA49-3DA2-7E569612B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51E8116-E5EF-F6EA-F4DF-4E8A82E53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7383-9104-4022-BCD6-D927EB91A13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953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22915D-8FF7-9F92-79AA-DAA9DC274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12666B1-ABD3-516D-A665-E01B73B9F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D8ECF4E-F9E6-9AF4-55BE-7E4853817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6C68-EA8B-4730-A54E-CE2273D3C13C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84C8115-B3C5-48E3-DF44-CFEEF3AD0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44F14C2-D283-463E-7ACE-C111362E7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7383-9104-4022-BCD6-D927EB91A13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30481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7C1301-B9C9-D542-5255-63EFA4155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78D5C29-8FB7-FBC1-36A7-289D2E299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4A01235-4FB7-A067-4FB6-7C5F9DA65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B0C1044-8AE7-3BB8-FE58-84E471B65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6C68-EA8B-4730-A54E-CE2273D3C13C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D2B03A6-0E22-47EB-7DD9-ED40A72FB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5E242691-8C81-2B8C-EE60-B9F65B1D3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7383-9104-4022-BCD6-D927EB91A13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746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90BFE3-5CC9-C447-5F92-B37DEA1BE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A749CF0-A647-6B89-1794-4E95BF8A1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CDE2FBCD-6468-84A0-EE6A-8C1B355D6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58DE7826-65FD-6AEB-4FEE-969AC9233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FEDC1367-9764-E2F4-8C02-43E614D4C8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470CFF53-1FA5-22DA-A233-C4BE0AC87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6C68-EA8B-4730-A54E-CE2273D3C13C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F8358F71-7F7C-15DB-456A-C6993160F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FD7CD51E-CF8C-4EF3-0358-D3E7E7C02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7383-9104-4022-BCD6-D927EB91A13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09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48D18-072A-0A44-1D98-66FD33256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A46F4066-4DE9-DA7A-CD4D-C1C0EA6DB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6C68-EA8B-4730-A54E-CE2273D3C13C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A468DE27-591D-77B3-B93D-EA50D8A58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83B9D413-C464-965D-E219-683F32CFD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7383-9104-4022-BCD6-D927EB91A13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76297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F424F8D6-4287-52EA-79BE-6D26E81B1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6C68-EA8B-4730-A54E-CE2273D3C13C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C0748DE7-5A8B-2746-8754-6BDC94F0E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11B00BA9-B47D-3FDB-4215-2B118FBA5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7383-9104-4022-BCD6-D927EB91A13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4026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A4FE42-C641-5509-62CD-1E7C14FF3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FBC878D-4693-D2CA-92AD-46A193A7A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06CD3B7-98F8-CC0A-2FA5-C82FE7886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22CCC5E-8711-900A-2EA4-3C082053B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6C68-EA8B-4730-A54E-CE2273D3C13C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47E0C42-23C8-E933-DDBA-E02265F36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4F0A9C96-A3F8-341B-C0B8-DB3C5CA0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7383-9104-4022-BCD6-D927EB91A13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38033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0763FA-A20D-0A1B-3657-D684298E4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1AE72BE3-5D07-338E-E9AD-22CB5DA0D7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6492C70-4F42-9042-12CD-7A026F18D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A086E00-AB9B-6B74-3E24-87306D4C1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6C68-EA8B-4730-A54E-CE2273D3C13C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629C4DF-2D58-CD65-3DEA-C85C7A285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4A3F433-7968-E772-B4FA-21BF4AF8D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7383-9104-4022-BCD6-D927EB91A13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00149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0F0C91-CF62-2F5E-9CC8-0E8B4DB97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CBD7B27-EBDF-5202-1B2F-8CA341DE5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DADC8C3-23FE-39C8-491A-C6BB596AF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6C68-EA8B-4730-A54E-CE2273D3C13C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F0C42F3-93AD-DF6C-0DFF-E16681AEB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1896E19-4B5F-584F-1468-F635E2404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7383-9104-4022-BCD6-D927EB91A13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0129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8D33212-7954-DAB2-92FC-0E9FFF07B9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40B22F9-0D21-9A4B-6653-2591DE4392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493E91B-7EB9-3F5F-4F3C-86E2917E8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6C68-EA8B-4730-A54E-CE2273D3C13C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45EAE2A-9117-A7DB-E4DE-00D7A671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B8C68D5-3769-4FA4-B0C9-7615AED39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A7383-9104-4022-BCD6-D927EB91A13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071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85584F38-0BEA-7290-B34C-13081C799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D010D1E-196E-8815-98EC-84C709387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BA1A808-5DE0-D04B-561C-B30E256F3B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DC6C68-EA8B-4730-A54E-CE2273D3C13C}" type="datetimeFigureOut">
              <a:rPr lang="pt-PT" smtClean="0"/>
              <a:t>11/02/2025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761AA4D-031B-C5EC-4C3A-245B27DDE5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BD49CE8-347E-869E-2150-3522B0FFFD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9A7383-9104-4022-BCD6-D927EB91A13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297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F12D262D-771D-350B-99A2-16E7010E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8035"/>
            <a:ext cx="12192000" cy="655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245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94617-91BD-9A26-28FF-9CC5B642D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42732D4A-ECED-65D3-FF4B-0DF8497AC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138" y="316671"/>
            <a:ext cx="4337002" cy="15048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529261B-81EE-41D2-A619-12458A5591EB}"/>
              </a:ext>
            </a:extLst>
          </p:cNvPr>
          <p:cNvSpPr txBox="1"/>
          <p:nvPr/>
        </p:nvSpPr>
        <p:spPr>
          <a:xfrm>
            <a:off x="1548575" y="2422053"/>
            <a:ext cx="9501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TÍTULO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6536C40-3DCC-2A48-6735-DB7386330140}"/>
              </a:ext>
            </a:extLst>
          </p:cNvPr>
          <p:cNvSpPr txBox="1"/>
          <p:nvPr/>
        </p:nvSpPr>
        <p:spPr>
          <a:xfrm>
            <a:off x="1548575" y="3146691"/>
            <a:ext cx="95015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chemeClr val="accent3">
                    <a:lumMod val="50000"/>
                  </a:schemeClr>
                </a:solidFill>
              </a:rPr>
              <a:t>Autores: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1C68D5D-806A-A569-C028-4EE219E0B521}"/>
              </a:ext>
            </a:extLst>
          </p:cNvPr>
          <p:cNvSpPr txBox="1"/>
          <p:nvPr/>
        </p:nvSpPr>
        <p:spPr>
          <a:xfrm>
            <a:off x="1548575" y="3682661"/>
            <a:ext cx="9501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>
                <a:solidFill>
                  <a:schemeClr val="accent3">
                    <a:lumMod val="50000"/>
                  </a:schemeClr>
                </a:solidFill>
              </a:rPr>
              <a:t>Afiliação: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14FB789-FB3D-3216-2554-47F774DC93CC}"/>
              </a:ext>
            </a:extLst>
          </p:cNvPr>
          <p:cNvSpPr txBox="1"/>
          <p:nvPr/>
        </p:nvSpPr>
        <p:spPr>
          <a:xfrm>
            <a:off x="1548576" y="4391708"/>
            <a:ext cx="9501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Contacto de Referência: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7A3F3EE-9633-D2F7-F42A-8BC9B85DBDFF}"/>
              </a:ext>
            </a:extLst>
          </p:cNvPr>
          <p:cNvSpPr/>
          <p:nvPr/>
        </p:nvSpPr>
        <p:spPr>
          <a:xfrm>
            <a:off x="7090266" y="6405073"/>
            <a:ext cx="5101733" cy="452927"/>
          </a:xfrm>
          <a:prstGeom prst="rect">
            <a:avLst/>
          </a:prstGeom>
          <a:solidFill>
            <a:srgbClr val="C48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84DDF38-071F-7A52-1A24-8EE8DD85AEB5}"/>
              </a:ext>
            </a:extLst>
          </p:cNvPr>
          <p:cNvSpPr txBox="1"/>
          <p:nvPr/>
        </p:nvSpPr>
        <p:spPr>
          <a:xfrm>
            <a:off x="7132282" y="6493036"/>
            <a:ext cx="5059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ptos SemiBold" panose="020B0004020202020204" pitchFamily="34" charset="0"/>
              </a:rPr>
              <a:t>6º Congresso Nacional | 4º Congresso Internacional ACEPS | Viseu 2025</a:t>
            </a:r>
          </a:p>
        </p:txBody>
      </p:sp>
    </p:spTree>
    <p:extLst>
      <p:ext uri="{BB962C8B-B14F-4D97-AF65-F5344CB8AC3E}">
        <p14:creationId xmlns:p14="http://schemas.microsoft.com/office/powerpoint/2010/main" val="3428587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75568-5C5E-810C-E1C3-E06A198E8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E4ACD5CA-98DD-6943-276F-383188C985AF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4675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70EC9F24-DE46-2545-96F1-8AD25F058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7020"/>
          <a:stretch/>
        </p:blipFill>
        <p:spPr>
          <a:xfrm flipH="1">
            <a:off x="4806712" y="531778"/>
            <a:ext cx="6562623" cy="632622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25B5FCA6-E25D-9603-7970-72E8A83FD7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4138" y="316671"/>
            <a:ext cx="4337002" cy="150483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4D743C49-5602-6EB2-292E-6A90C4207AD0}"/>
              </a:ext>
            </a:extLst>
          </p:cNvPr>
          <p:cNvSpPr/>
          <p:nvPr/>
        </p:nvSpPr>
        <p:spPr>
          <a:xfrm>
            <a:off x="7090266" y="6405073"/>
            <a:ext cx="5101733" cy="452927"/>
          </a:xfrm>
          <a:prstGeom prst="rect">
            <a:avLst/>
          </a:prstGeom>
          <a:solidFill>
            <a:srgbClr val="C48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3395030-B55E-EC46-1D40-F60CE1415D0E}"/>
              </a:ext>
            </a:extLst>
          </p:cNvPr>
          <p:cNvSpPr txBox="1"/>
          <p:nvPr/>
        </p:nvSpPr>
        <p:spPr>
          <a:xfrm>
            <a:off x="7132282" y="6493036"/>
            <a:ext cx="5059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ptos SemiBold" panose="020B0004020202020204" pitchFamily="34" charset="0"/>
              </a:rPr>
              <a:t>6º Congresso Nacional | 4º Congresso Internacional ACEPS | Viseu 2025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7138FE75-B3D0-202F-2BB7-7373E5BAD8BA}"/>
              </a:ext>
            </a:extLst>
          </p:cNvPr>
          <p:cNvSpPr txBox="1">
            <a:spLocks/>
          </p:cNvSpPr>
          <p:nvPr/>
        </p:nvSpPr>
        <p:spPr>
          <a:xfrm>
            <a:off x="1458597" y="2560440"/>
            <a:ext cx="5050904" cy="864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b="1" cap="all" dirty="0">
                <a:solidFill>
                  <a:schemeClr val="bg1"/>
                </a:solidFill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2724900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FA4AD-E355-95C3-154A-DA818A051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9C26D5E2-7E13-1F8E-765B-9E0C2541E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138" y="316671"/>
            <a:ext cx="4337002" cy="150483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2C42BF1E-C17B-28EC-989B-9DC6ED98A2AB}"/>
              </a:ext>
            </a:extLst>
          </p:cNvPr>
          <p:cNvSpPr/>
          <p:nvPr/>
        </p:nvSpPr>
        <p:spPr>
          <a:xfrm>
            <a:off x="7090266" y="6405073"/>
            <a:ext cx="5101733" cy="452927"/>
          </a:xfrm>
          <a:prstGeom prst="rect">
            <a:avLst/>
          </a:prstGeom>
          <a:solidFill>
            <a:srgbClr val="C48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18D65E7-1CC4-EF71-88F6-310D362796B6}"/>
              </a:ext>
            </a:extLst>
          </p:cNvPr>
          <p:cNvSpPr txBox="1"/>
          <p:nvPr/>
        </p:nvSpPr>
        <p:spPr>
          <a:xfrm>
            <a:off x="7132282" y="6493036"/>
            <a:ext cx="5059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ptos SemiBold" panose="020B0004020202020204" pitchFamily="34" charset="0"/>
              </a:rPr>
              <a:t>6º Congresso Nacional | 4º Congresso Internacional ACEPS | Viseu 2025</a:t>
            </a:r>
          </a:p>
        </p:txBody>
      </p:sp>
    </p:spTree>
    <p:extLst>
      <p:ext uri="{BB962C8B-B14F-4D97-AF65-F5344CB8AC3E}">
        <p14:creationId xmlns:p14="http://schemas.microsoft.com/office/powerpoint/2010/main" val="900253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79D12-EC38-2F8C-7889-08589E334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02F0AB83-DE85-F39B-DD65-E00ABCB9F34C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4675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0641BC3-566E-ABE3-FD64-6AF885ADF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7020"/>
          <a:stretch/>
        </p:blipFill>
        <p:spPr>
          <a:xfrm flipH="1">
            <a:off x="4806712" y="531778"/>
            <a:ext cx="6562623" cy="632622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28132A5F-EDEF-3D99-EC4F-399A23D61B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4138" y="316671"/>
            <a:ext cx="4337002" cy="150483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A74B6680-3A53-7080-2914-12988DAAEA53}"/>
              </a:ext>
            </a:extLst>
          </p:cNvPr>
          <p:cNvSpPr/>
          <p:nvPr/>
        </p:nvSpPr>
        <p:spPr>
          <a:xfrm>
            <a:off x="7090266" y="6405073"/>
            <a:ext cx="5101733" cy="452927"/>
          </a:xfrm>
          <a:prstGeom prst="rect">
            <a:avLst/>
          </a:prstGeom>
          <a:solidFill>
            <a:srgbClr val="C48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BB5F717-4A4E-5585-3447-1C24F8B6665D}"/>
              </a:ext>
            </a:extLst>
          </p:cNvPr>
          <p:cNvSpPr txBox="1"/>
          <p:nvPr/>
        </p:nvSpPr>
        <p:spPr>
          <a:xfrm>
            <a:off x="7132282" y="6493036"/>
            <a:ext cx="5059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ptos SemiBold" panose="020B0004020202020204" pitchFamily="34" charset="0"/>
              </a:rPr>
              <a:t>6º Congresso Nacional | 4º Congresso Internacional ACEPS | Viseu 2025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AF2BEF1D-170E-DE34-8D37-CFBEFE633462}"/>
              </a:ext>
            </a:extLst>
          </p:cNvPr>
          <p:cNvSpPr txBox="1">
            <a:spLocks/>
          </p:cNvSpPr>
          <p:nvPr/>
        </p:nvSpPr>
        <p:spPr>
          <a:xfrm>
            <a:off x="1458597" y="2560440"/>
            <a:ext cx="5050904" cy="864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b="1" cap="all" dirty="0">
                <a:solidFill>
                  <a:schemeClr val="bg1"/>
                </a:solidFill>
              </a:rPr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3760975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1CA1E-1953-7C56-F9DF-99AB1037A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0663E257-AA03-AAD3-D378-763BEF59A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138" y="316671"/>
            <a:ext cx="4337002" cy="150483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5AB66BDC-85A0-EF92-859E-D97EA15C219B}"/>
              </a:ext>
            </a:extLst>
          </p:cNvPr>
          <p:cNvSpPr/>
          <p:nvPr/>
        </p:nvSpPr>
        <p:spPr>
          <a:xfrm>
            <a:off x="7090266" y="6405073"/>
            <a:ext cx="5101733" cy="452927"/>
          </a:xfrm>
          <a:prstGeom prst="rect">
            <a:avLst/>
          </a:prstGeom>
          <a:solidFill>
            <a:srgbClr val="C48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A791735-38D5-14B1-2E99-00F54271077B}"/>
              </a:ext>
            </a:extLst>
          </p:cNvPr>
          <p:cNvSpPr txBox="1"/>
          <p:nvPr/>
        </p:nvSpPr>
        <p:spPr>
          <a:xfrm>
            <a:off x="7132282" y="6493036"/>
            <a:ext cx="5059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ptos SemiBold" panose="020B0004020202020204" pitchFamily="34" charset="0"/>
              </a:rPr>
              <a:t>6º Congresso Nacional | 4º Congresso Internacional ACEPS | Viseu 2025</a:t>
            </a:r>
          </a:p>
        </p:txBody>
      </p:sp>
    </p:spTree>
    <p:extLst>
      <p:ext uri="{BB962C8B-B14F-4D97-AF65-F5344CB8AC3E}">
        <p14:creationId xmlns:p14="http://schemas.microsoft.com/office/powerpoint/2010/main" val="497106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C3F53-A729-A738-7896-7FA2ABBEF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378DA5BC-51A9-DDEB-94AE-79C38850D059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4675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2431266C-4EFC-72B1-2C16-2263343A2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7020"/>
          <a:stretch/>
        </p:blipFill>
        <p:spPr>
          <a:xfrm flipH="1">
            <a:off x="4806712" y="531778"/>
            <a:ext cx="6562623" cy="632622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ABC54F99-1CF2-766B-4410-969A7A4256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4138" y="316671"/>
            <a:ext cx="4337002" cy="150483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FA26144D-4343-313F-5176-A921C696E6D7}"/>
              </a:ext>
            </a:extLst>
          </p:cNvPr>
          <p:cNvSpPr/>
          <p:nvPr/>
        </p:nvSpPr>
        <p:spPr>
          <a:xfrm>
            <a:off x="7090266" y="6405073"/>
            <a:ext cx="5101733" cy="452927"/>
          </a:xfrm>
          <a:prstGeom prst="rect">
            <a:avLst/>
          </a:prstGeom>
          <a:solidFill>
            <a:srgbClr val="C48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2C26714-D88D-91DA-3232-78EDEB2634DD}"/>
              </a:ext>
            </a:extLst>
          </p:cNvPr>
          <p:cNvSpPr txBox="1"/>
          <p:nvPr/>
        </p:nvSpPr>
        <p:spPr>
          <a:xfrm>
            <a:off x="7132282" y="6493036"/>
            <a:ext cx="5059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ptos SemiBold" panose="020B0004020202020204" pitchFamily="34" charset="0"/>
              </a:rPr>
              <a:t>6º Congresso Nacional | 4º Congresso Internacional ACEPS | Viseu 2025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F3E82983-43E6-60BF-FF62-1DB6B5F39B2E}"/>
              </a:ext>
            </a:extLst>
          </p:cNvPr>
          <p:cNvSpPr txBox="1">
            <a:spLocks/>
          </p:cNvSpPr>
          <p:nvPr/>
        </p:nvSpPr>
        <p:spPr>
          <a:xfrm>
            <a:off x="1458597" y="2560440"/>
            <a:ext cx="5050904" cy="864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b="1" cap="all" dirty="0">
                <a:solidFill>
                  <a:schemeClr val="bg1"/>
                </a:solidFill>
              </a:rPr>
              <a:t>MATERIAL E MÉTODOS</a:t>
            </a:r>
          </a:p>
        </p:txBody>
      </p:sp>
    </p:spTree>
    <p:extLst>
      <p:ext uri="{BB962C8B-B14F-4D97-AF65-F5344CB8AC3E}">
        <p14:creationId xmlns:p14="http://schemas.microsoft.com/office/powerpoint/2010/main" val="1534841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DAD13-9F3E-B9C3-76FA-D3A4D5BA6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6CDB2C1D-0CBB-EDDD-5DC3-A81EC9FCB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138" y="316671"/>
            <a:ext cx="4337002" cy="150483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F0262BD0-CDD1-9115-FF8C-2B8A4277D7EE}"/>
              </a:ext>
            </a:extLst>
          </p:cNvPr>
          <p:cNvSpPr/>
          <p:nvPr/>
        </p:nvSpPr>
        <p:spPr>
          <a:xfrm>
            <a:off x="7090266" y="6405073"/>
            <a:ext cx="5101733" cy="452927"/>
          </a:xfrm>
          <a:prstGeom prst="rect">
            <a:avLst/>
          </a:prstGeom>
          <a:solidFill>
            <a:srgbClr val="C48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EB9CD1A-353A-7901-1DC0-CFC6CDC81427}"/>
              </a:ext>
            </a:extLst>
          </p:cNvPr>
          <p:cNvSpPr txBox="1"/>
          <p:nvPr/>
        </p:nvSpPr>
        <p:spPr>
          <a:xfrm>
            <a:off x="7132282" y="6493036"/>
            <a:ext cx="5059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ptos SemiBold" panose="020B0004020202020204" pitchFamily="34" charset="0"/>
              </a:rPr>
              <a:t>6º Congresso Nacional | 4º Congresso Internacional ACEPS | Viseu 2025</a:t>
            </a:r>
          </a:p>
        </p:txBody>
      </p:sp>
    </p:spTree>
    <p:extLst>
      <p:ext uri="{BB962C8B-B14F-4D97-AF65-F5344CB8AC3E}">
        <p14:creationId xmlns:p14="http://schemas.microsoft.com/office/powerpoint/2010/main" val="1203819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6A5B9-95ED-9A16-B327-4E42E7E9C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DD5D6822-02D0-0EFA-BDDA-2EC24A45A011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4675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42EC798-2601-1B1D-7DB2-AA16206D5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7020"/>
          <a:stretch/>
        </p:blipFill>
        <p:spPr>
          <a:xfrm flipH="1">
            <a:off x="4806712" y="531778"/>
            <a:ext cx="6562623" cy="632622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B33891F1-9A89-474C-F59F-7FDB4AE078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4138" y="316671"/>
            <a:ext cx="4337002" cy="150483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7056CEEA-DEE0-BB35-0820-A4936B1954E2}"/>
              </a:ext>
            </a:extLst>
          </p:cNvPr>
          <p:cNvSpPr/>
          <p:nvPr/>
        </p:nvSpPr>
        <p:spPr>
          <a:xfrm>
            <a:off x="7090266" y="6405073"/>
            <a:ext cx="5101733" cy="452927"/>
          </a:xfrm>
          <a:prstGeom prst="rect">
            <a:avLst/>
          </a:prstGeom>
          <a:solidFill>
            <a:srgbClr val="C48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FEE92D3-97E3-5348-37A9-4BC7681982D1}"/>
              </a:ext>
            </a:extLst>
          </p:cNvPr>
          <p:cNvSpPr txBox="1"/>
          <p:nvPr/>
        </p:nvSpPr>
        <p:spPr>
          <a:xfrm>
            <a:off x="7132282" y="6493036"/>
            <a:ext cx="5059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ptos SemiBold" panose="020B0004020202020204" pitchFamily="34" charset="0"/>
              </a:rPr>
              <a:t>6º Congresso Nacional | 4º Congresso Internacional ACEPS | Viseu 2025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AD3F2445-EBCE-62F8-A748-FD7931149935}"/>
              </a:ext>
            </a:extLst>
          </p:cNvPr>
          <p:cNvSpPr txBox="1">
            <a:spLocks/>
          </p:cNvSpPr>
          <p:nvPr/>
        </p:nvSpPr>
        <p:spPr>
          <a:xfrm>
            <a:off x="1458597" y="2560440"/>
            <a:ext cx="5050904" cy="864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b="1" cap="all" dirty="0">
                <a:solidFill>
                  <a:schemeClr val="bg1"/>
                </a:solidFill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1622748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166AE-407C-51BA-D3A0-52CB1043D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9AA3698D-9AE1-7479-E2E3-B1D14CA8AC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138" y="316671"/>
            <a:ext cx="4337002" cy="150483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8A1752A9-AC5F-5554-2B08-B9923B239887}"/>
              </a:ext>
            </a:extLst>
          </p:cNvPr>
          <p:cNvSpPr/>
          <p:nvPr/>
        </p:nvSpPr>
        <p:spPr>
          <a:xfrm>
            <a:off x="7090266" y="6405073"/>
            <a:ext cx="5101733" cy="452927"/>
          </a:xfrm>
          <a:prstGeom prst="rect">
            <a:avLst/>
          </a:prstGeom>
          <a:solidFill>
            <a:srgbClr val="C48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88ECCE2-29DB-CD61-215D-3B83B5E39AB1}"/>
              </a:ext>
            </a:extLst>
          </p:cNvPr>
          <p:cNvSpPr txBox="1"/>
          <p:nvPr/>
        </p:nvSpPr>
        <p:spPr>
          <a:xfrm>
            <a:off x="7132282" y="6493036"/>
            <a:ext cx="5059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ptos SemiBold" panose="020B0004020202020204" pitchFamily="34" charset="0"/>
              </a:rPr>
              <a:t>6º Congresso Nacional | 4º Congresso Internacional ACEPS | Viseu 2025</a:t>
            </a:r>
          </a:p>
        </p:txBody>
      </p:sp>
    </p:spTree>
    <p:extLst>
      <p:ext uri="{BB962C8B-B14F-4D97-AF65-F5344CB8AC3E}">
        <p14:creationId xmlns:p14="http://schemas.microsoft.com/office/powerpoint/2010/main" val="1697303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7AEF7-E0FB-C913-D26A-6FBB5FC29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DBA8CE67-C0A0-C0ED-07A2-5406F10B93DE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4675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6B6FEDF4-32CE-F818-E481-47C84FBA6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7020"/>
          <a:stretch/>
        </p:blipFill>
        <p:spPr>
          <a:xfrm flipH="1">
            <a:off x="4806712" y="531778"/>
            <a:ext cx="6562623" cy="632622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ACBCD43C-CB25-B942-1449-C365E6A272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4138" y="316671"/>
            <a:ext cx="4337002" cy="150483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24CC90BE-8B25-AA28-2D6A-8BB09F6FED97}"/>
              </a:ext>
            </a:extLst>
          </p:cNvPr>
          <p:cNvSpPr/>
          <p:nvPr/>
        </p:nvSpPr>
        <p:spPr>
          <a:xfrm>
            <a:off x="7090266" y="6405073"/>
            <a:ext cx="5101733" cy="452927"/>
          </a:xfrm>
          <a:prstGeom prst="rect">
            <a:avLst/>
          </a:prstGeom>
          <a:solidFill>
            <a:srgbClr val="C48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A11618F-2754-0EAB-2AB8-CD7EC85FE22C}"/>
              </a:ext>
            </a:extLst>
          </p:cNvPr>
          <p:cNvSpPr txBox="1"/>
          <p:nvPr/>
        </p:nvSpPr>
        <p:spPr>
          <a:xfrm>
            <a:off x="7132282" y="6493036"/>
            <a:ext cx="5059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ptos SemiBold" panose="020B0004020202020204" pitchFamily="34" charset="0"/>
              </a:rPr>
              <a:t>6º Congresso Nacional | 4º Congresso Internacional ACEPS | Viseu 2025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9267F2A9-78DC-121C-E6AE-DD8C48592D80}"/>
              </a:ext>
            </a:extLst>
          </p:cNvPr>
          <p:cNvSpPr txBox="1">
            <a:spLocks/>
          </p:cNvSpPr>
          <p:nvPr/>
        </p:nvSpPr>
        <p:spPr>
          <a:xfrm>
            <a:off x="1458597" y="2560440"/>
            <a:ext cx="5050904" cy="864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b="1" cap="all" dirty="0">
                <a:solidFill>
                  <a:schemeClr val="bg1"/>
                </a:solidFill>
              </a:rPr>
              <a:t>CONCLUSÕES</a:t>
            </a:r>
          </a:p>
        </p:txBody>
      </p:sp>
    </p:spTree>
    <p:extLst>
      <p:ext uri="{BB962C8B-B14F-4D97-AF65-F5344CB8AC3E}">
        <p14:creationId xmlns:p14="http://schemas.microsoft.com/office/powerpoint/2010/main" val="4061764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3128F-F97F-BF25-B240-549A2AF10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2B03DC23-2D4C-DC12-854E-6A0903176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138" y="316671"/>
            <a:ext cx="4337002" cy="150483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27258FCC-DD94-EFC9-11F7-4731B4658876}"/>
              </a:ext>
            </a:extLst>
          </p:cNvPr>
          <p:cNvSpPr/>
          <p:nvPr/>
        </p:nvSpPr>
        <p:spPr>
          <a:xfrm>
            <a:off x="7090266" y="6405073"/>
            <a:ext cx="5101733" cy="452927"/>
          </a:xfrm>
          <a:prstGeom prst="rect">
            <a:avLst/>
          </a:prstGeom>
          <a:solidFill>
            <a:srgbClr val="C48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0D5957E-4672-6E43-4C9A-BC22FDD7C780}"/>
              </a:ext>
            </a:extLst>
          </p:cNvPr>
          <p:cNvSpPr txBox="1"/>
          <p:nvPr/>
        </p:nvSpPr>
        <p:spPr>
          <a:xfrm>
            <a:off x="7132282" y="6493036"/>
            <a:ext cx="5059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ptos SemiBold" panose="020B0004020202020204" pitchFamily="34" charset="0"/>
              </a:rPr>
              <a:t>6º Congresso Nacional | 4º Congresso Internacional ACEPS | Viseu 2025</a:t>
            </a:r>
          </a:p>
        </p:txBody>
      </p:sp>
    </p:spTree>
    <p:extLst>
      <p:ext uri="{BB962C8B-B14F-4D97-AF65-F5344CB8AC3E}">
        <p14:creationId xmlns:p14="http://schemas.microsoft.com/office/powerpoint/2010/main" val="443458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6E897-0EB8-2D7C-2DEB-81F3173EA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6092C7F9-96B6-D238-4B64-07F0521AD8AD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4675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9839923-DA3B-7E04-C8BF-8CE55DC14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7020"/>
          <a:stretch/>
        </p:blipFill>
        <p:spPr>
          <a:xfrm flipH="1">
            <a:off x="4806712" y="531778"/>
            <a:ext cx="6562623" cy="632622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0C198764-9442-81FF-A213-009C3B544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4138" y="316671"/>
            <a:ext cx="4337002" cy="150483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81E50176-4889-2BA3-ABB2-7B4CD45648D2}"/>
              </a:ext>
            </a:extLst>
          </p:cNvPr>
          <p:cNvSpPr/>
          <p:nvPr/>
        </p:nvSpPr>
        <p:spPr>
          <a:xfrm>
            <a:off x="7090266" y="6405073"/>
            <a:ext cx="5101733" cy="452927"/>
          </a:xfrm>
          <a:prstGeom prst="rect">
            <a:avLst/>
          </a:prstGeom>
          <a:solidFill>
            <a:srgbClr val="C48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6C8B2A0-67D2-31D5-3453-27F5E819219F}"/>
              </a:ext>
            </a:extLst>
          </p:cNvPr>
          <p:cNvSpPr txBox="1"/>
          <p:nvPr/>
        </p:nvSpPr>
        <p:spPr>
          <a:xfrm>
            <a:off x="7132282" y="6493036"/>
            <a:ext cx="5059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ptos SemiBold" panose="020B0004020202020204" pitchFamily="34" charset="0"/>
              </a:rPr>
              <a:t>6º Congresso Nacional | 4º Congresso Internacional ACEPS | Viseu 2025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55DA8DDA-D25E-F043-EE3F-AC8EA4D809DA}"/>
              </a:ext>
            </a:extLst>
          </p:cNvPr>
          <p:cNvSpPr txBox="1">
            <a:spLocks/>
          </p:cNvSpPr>
          <p:nvPr/>
        </p:nvSpPr>
        <p:spPr>
          <a:xfrm>
            <a:off x="1458597" y="2560440"/>
            <a:ext cx="5050904" cy="864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b="1" cap="all" dirty="0">
                <a:solidFill>
                  <a:schemeClr val="bg1"/>
                </a:solidFill>
              </a:rPr>
              <a:t>BIBLIOGRAFIA</a:t>
            </a:r>
          </a:p>
        </p:txBody>
      </p:sp>
    </p:spTree>
    <p:extLst>
      <p:ext uri="{BB962C8B-B14F-4D97-AF65-F5344CB8AC3E}">
        <p14:creationId xmlns:p14="http://schemas.microsoft.com/office/powerpoint/2010/main" val="600170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A2329-5325-FDF0-FF98-7C514E7EC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0B31629F-B44D-EFB7-CF91-352FAF158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138" y="316671"/>
            <a:ext cx="4337002" cy="150483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DD7E96DB-BE80-6A24-ED8D-31B1F6CD601F}"/>
              </a:ext>
            </a:extLst>
          </p:cNvPr>
          <p:cNvSpPr/>
          <p:nvPr/>
        </p:nvSpPr>
        <p:spPr>
          <a:xfrm>
            <a:off x="7090266" y="6405073"/>
            <a:ext cx="5101733" cy="452927"/>
          </a:xfrm>
          <a:prstGeom prst="rect">
            <a:avLst/>
          </a:prstGeom>
          <a:solidFill>
            <a:srgbClr val="C48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D3A3AA4-D2F1-BB5D-1E68-7B2BAEE175A2}"/>
              </a:ext>
            </a:extLst>
          </p:cNvPr>
          <p:cNvSpPr txBox="1"/>
          <p:nvPr/>
        </p:nvSpPr>
        <p:spPr>
          <a:xfrm>
            <a:off x="7132282" y="6493036"/>
            <a:ext cx="5059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ptos SemiBold" panose="020B0004020202020204" pitchFamily="34" charset="0"/>
              </a:rPr>
              <a:t>6º Congresso Nacional | 4º Congresso Internacional ACEPS | Viseu 2025</a:t>
            </a:r>
          </a:p>
        </p:txBody>
      </p:sp>
    </p:spTree>
    <p:extLst>
      <p:ext uri="{BB962C8B-B14F-4D97-AF65-F5344CB8AC3E}">
        <p14:creationId xmlns:p14="http://schemas.microsoft.com/office/powerpoint/2010/main" val="3584487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C41B3-F7DC-4F73-DBDD-93B0045F6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9771E3DF-ED46-A443-13F5-235F3B357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138" y="316671"/>
            <a:ext cx="4337002" cy="15048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B987C9F-C388-799D-7256-6B4CD2425113}"/>
              </a:ext>
            </a:extLst>
          </p:cNvPr>
          <p:cNvSpPr txBox="1"/>
          <p:nvPr/>
        </p:nvSpPr>
        <p:spPr>
          <a:xfrm>
            <a:off x="1548575" y="2422053"/>
            <a:ext cx="9501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TÍTULO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98FAA74-E7C7-E2CA-17FA-3D1DF7E36D6D}"/>
              </a:ext>
            </a:extLst>
          </p:cNvPr>
          <p:cNvSpPr txBox="1"/>
          <p:nvPr/>
        </p:nvSpPr>
        <p:spPr>
          <a:xfrm>
            <a:off x="1548575" y="3146691"/>
            <a:ext cx="95015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chemeClr val="accent3">
                    <a:lumMod val="50000"/>
                  </a:schemeClr>
                </a:solidFill>
              </a:rPr>
              <a:t>Autores: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B51B939-F301-7877-0F8B-F34F70961BF7}"/>
              </a:ext>
            </a:extLst>
          </p:cNvPr>
          <p:cNvSpPr txBox="1"/>
          <p:nvPr/>
        </p:nvSpPr>
        <p:spPr>
          <a:xfrm>
            <a:off x="1548575" y="3682661"/>
            <a:ext cx="9501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>
                <a:solidFill>
                  <a:schemeClr val="accent3">
                    <a:lumMod val="50000"/>
                  </a:schemeClr>
                </a:solidFill>
              </a:rPr>
              <a:t>Afiliação: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8691680-9818-90A4-A412-FC7503CFCB6E}"/>
              </a:ext>
            </a:extLst>
          </p:cNvPr>
          <p:cNvSpPr txBox="1"/>
          <p:nvPr/>
        </p:nvSpPr>
        <p:spPr>
          <a:xfrm>
            <a:off x="1548576" y="4391708"/>
            <a:ext cx="9501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Contacto de Referência: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B0C7031-42CF-4D62-C9C2-24FBA6554E79}"/>
              </a:ext>
            </a:extLst>
          </p:cNvPr>
          <p:cNvSpPr/>
          <p:nvPr/>
        </p:nvSpPr>
        <p:spPr>
          <a:xfrm>
            <a:off x="7090266" y="6405073"/>
            <a:ext cx="5101733" cy="452927"/>
          </a:xfrm>
          <a:prstGeom prst="rect">
            <a:avLst/>
          </a:prstGeom>
          <a:solidFill>
            <a:srgbClr val="C48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28E024A-D1D3-0A5D-08BC-17C7D19974AF}"/>
              </a:ext>
            </a:extLst>
          </p:cNvPr>
          <p:cNvSpPr txBox="1"/>
          <p:nvPr/>
        </p:nvSpPr>
        <p:spPr>
          <a:xfrm>
            <a:off x="7132282" y="6493036"/>
            <a:ext cx="5059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ptos SemiBold" panose="020B0004020202020204" pitchFamily="34" charset="0"/>
              </a:rPr>
              <a:t>6º Congresso Nacional | 4º Congresso Internacional ACEPS | Viseu 2025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ED433E6-CD8C-93EF-EE89-A96824404204}"/>
              </a:ext>
            </a:extLst>
          </p:cNvPr>
          <p:cNvSpPr txBox="1"/>
          <p:nvPr/>
        </p:nvSpPr>
        <p:spPr>
          <a:xfrm>
            <a:off x="1548575" y="5043867"/>
            <a:ext cx="6389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AGRADECIMENTOS  E FINANCIAMENTO (se for o caso)</a:t>
            </a:r>
          </a:p>
        </p:txBody>
      </p:sp>
    </p:spTree>
    <p:extLst>
      <p:ext uri="{BB962C8B-B14F-4D97-AF65-F5344CB8AC3E}">
        <p14:creationId xmlns:p14="http://schemas.microsoft.com/office/powerpoint/2010/main" val="804156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78525-E380-4EBD-FCD1-AA8CADE86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78BDFFA2-2BE7-07CE-A24D-1B44627AD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8035"/>
            <a:ext cx="12192000" cy="655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891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189</Words>
  <Application>Microsoft Office PowerPoint</Application>
  <PresentationFormat>Ecrã Panorâmico</PresentationFormat>
  <Paragraphs>29</Paragraphs>
  <Slides>16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Aptos SemiBold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Lima</dc:creator>
  <cp:lastModifiedBy>Ana Lima</cp:lastModifiedBy>
  <cp:revision>3</cp:revision>
  <dcterms:created xsi:type="dcterms:W3CDTF">2025-02-11T17:22:07Z</dcterms:created>
  <dcterms:modified xsi:type="dcterms:W3CDTF">2025-02-11T17:41:17Z</dcterms:modified>
</cp:coreProperties>
</file>