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8803600" cy="36004500"/>
  <p:notesSz cx="7099300" cy="10234613"/>
  <p:defaultTextStyle>
    <a:defPPr>
      <a:defRPr lang="pt-PT"/>
    </a:defPPr>
    <a:lvl1pPr algn="l" defTabSz="4319588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1pPr>
    <a:lvl2pPr marL="2159000" indent="-1665288" algn="l" defTabSz="4319588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2pPr>
    <a:lvl3pPr marL="4319588" indent="-3335338" algn="l" defTabSz="4319588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3pPr>
    <a:lvl4pPr marL="6478588" indent="-5002213" algn="l" defTabSz="4319588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4pPr>
    <a:lvl5pPr marL="8639175" indent="-6670675" algn="l" defTabSz="4319588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0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B00000"/>
    <a:srgbClr val="DDDDDD"/>
    <a:srgbClr val="003366"/>
    <a:srgbClr val="A50021"/>
    <a:srgbClr val="3333CC"/>
    <a:srgbClr val="1F4695"/>
    <a:srgbClr val="800000"/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édio 1 - Destaqu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Estilo Claro 1 - Destaqu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268" autoAdjust="0"/>
    <p:restoredTop sz="99808" autoAdjust="0"/>
  </p:normalViewPr>
  <p:slideViewPr>
    <p:cSldViewPr>
      <p:cViewPr>
        <p:scale>
          <a:sx n="33" d="100"/>
          <a:sy n="33" d="100"/>
        </p:scale>
        <p:origin x="19" y="-19"/>
      </p:cViewPr>
      <p:guideLst>
        <p:guide orient="horz" pos="11340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5" tIns="47723" rIns="95445" bIns="47723" numCol="1" anchor="t" anchorCtr="0" compatLnSpc="1">
            <a:prstTxWarp prst="textNoShape">
              <a:avLst/>
            </a:prstTxWarp>
          </a:bodyPr>
          <a:lstStyle>
            <a:lvl1pPr defTabSz="4509327" eaLnBrk="0" hangingPunct="0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5" tIns="47723" rIns="95445" bIns="47723" numCol="1" anchor="t" anchorCtr="0" compatLnSpc="1">
            <a:prstTxWarp prst="textNoShape">
              <a:avLst/>
            </a:prstTxWarp>
          </a:bodyPr>
          <a:lstStyle>
            <a:lvl1pPr algn="r" defTabSz="4509327" eaLnBrk="0" hangingPunct="0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5D5426FD-052E-491C-847F-D7853F034388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5" tIns="47723" rIns="95445" bIns="47723" numCol="1" anchor="b" anchorCtr="0" compatLnSpc="1">
            <a:prstTxWarp prst="textNoShape">
              <a:avLst/>
            </a:prstTxWarp>
          </a:bodyPr>
          <a:lstStyle>
            <a:lvl1pPr defTabSz="4509327" eaLnBrk="0" hangingPunct="0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5" tIns="47723" rIns="95445" bIns="47723" numCol="1" anchor="b" anchorCtr="0" compatLnSpc="1">
            <a:prstTxWarp prst="textNoShape">
              <a:avLst/>
            </a:prstTxWarp>
          </a:bodyPr>
          <a:lstStyle>
            <a:lvl1pPr algn="r" defTabSz="4509327" eaLnBrk="0" hangingPunct="0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64FA8FB8-2FEC-4FB4-9633-B280C02B589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8158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l" defTabSz="4187653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r" defTabSz="4187653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EBA2E211-ADCE-47DE-BC39-F5F6A0A7196F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16125" y="768350"/>
            <a:ext cx="30670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45" tIns="47723" rIns="95445" bIns="47723" rtlCol="0" anchor="ctr"/>
          <a:lstStyle/>
          <a:p>
            <a:pPr lvl="0"/>
            <a:endParaRPr lang="pt-P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5445" tIns="47723" rIns="95445" bIns="477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pt-P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l" defTabSz="4187653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r" defTabSz="4187653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A2213B2D-7664-4C73-A94B-F20B0DA34A0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2756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212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425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763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685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61793" algn="l" defTabSz="9847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54152" algn="l" defTabSz="9847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46511" algn="l" defTabSz="9847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38869" algn="l" defTabSz="98471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16125" y="768350"/>
            <a:ext cx="306705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</p:spTree>
    <p:extLst>
      <p:ext uri="{BB962C8B-B14F-4D97-AF65-F5344CB8AC3E}">
        <p14:creationId xmlns:p14="http://schemas.microsoft.com/office/powerpoint/2010/main" val="3586671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305" y="12201528"/>
            <a:ext cx="27543442" cy="841923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608" y="22257328"/>
            <a:ext cx="22682836" cy="100376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0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207FC-9029-48A2-A70D-690B086D398F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1FC82-3874-49F4-954F-5136A58C7CA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987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08FCA-EDEF-4D63-8CA5-0BDD3883E96D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117BF-B089-4249-B3B7-FE9CFDD336F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5185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697" y="25239521"/>
            <a:ext cx="27543442" cy="7800975"/>
          </a:xfrm>
        </p:spPr>
        <p:txBody>
          <a:bodyPr anchor="t"/>
          <a:lstStyle>
            <a:lvl1pPr algn="l">
              <a:defRPr sz="19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697" y="16647541"/>
            <a:ext cx="27543442" cy="8591980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24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447" indent="0">
              <a:buNone/>
              <a:defRPr sz="7500">
                <a:solidFill>
                  <a:schemeClr val="tx1">
                    <a:tint val="75000"/>
                  </a:schemeClr>
                </a:solidFill>
              </a:defRPr>
            </a:lvl3pPr>
            <a:lvl4pPr marL="6480671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089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119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342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566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17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723F4-E32A-43C7-AF89-D7108A8B17A4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76359-8995-4E88-A854-EA23D43024D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9009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EAEAEA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23181" y="52924802"/>
            <a:ext cx="48532943" cy="149700525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96190" y="52924802"/>
            <a:ext cx="48532939" cy="149700525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2563-AD55-4080-8A8F-9F1184B326DC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5F7CF-B9F4-46E7-9785-3A10C3E2F59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375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03" y="1572926"/>
            <a:ext cx="29163646" cy="654627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02" y="8792010"/>
            <a:ext cx="14317416" cy="3664092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24" indent="0">
              <a:buNone/>
              <a:defRPr sz="9500" b="1"/>
            </a:lvl2pPr>
            <a:lvl3pPr marL="4320447" indent="0">
              <a:buNone/>
              <a:defRPr sz="8500" b="1"/>
            </a:lvl3pPr>
            <a:lvl4pPr marL="6480671" indent="0">
              <a:buNone/>
              <a:defRPr sz="7500" b="1"/>
            </a:lvl4pPr>
            <a:lvl5pPr marL="8640895" indent="0">
              <a:buNone/>
              <a:defRPr sz="7500" b="1"/>
            </a:lvl5pPr>
            <a:lvl6pPr marL="10801119" indent="0">
              <a:buNone/>
              <a:defRPr sz="7500" b="1"/>
            </a:lvl6pPr>
            <a:lvl7pPr marL="12961342" indent="0">
              <a:buNone/>
              <a:defRPr sz="7500" b="1"/>
            </a:lvl7pPr>
            <a:lvl8pPr marL="15121566" indent="0">
              <a:buNone/>
              <a:defRPr sz="7500" b="1"/>
            </a:lvl8pPr>
            <a:lvl9pPr marL="17281790" indent="0">
              <a:buNone/>
              <a:defRPr sz="7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" y="12456102"/>
            <a:ext cx="14317416" cy="2263010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500"/>
            </a:lvl4pPr>
            <a:lvl5pPr>
              <a:defRPr sz="7500"/>
            </a:lvl5pPr>
            <a:lvl6pPr>
              <a:defRPr sz="7500"/>
            </a:lvl6pPr>
            <a:lvl7pPr>
              <a:defRPr sz="7500"/>
            </a:lvl7pPr>
            <a:lvl8pPr>
              <a:defRPr sz="7500"/>
            </a:lvl8pPr>
            <a:lvl9pPr>
              <a:defRPr sz="7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0810" y="8792010"/>
            <a:ext cx="14323040" cy="3664092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24" indent="0">
              <a:buNone/>
              <a:defRPr sz="9500" b="1"/>
            </a:lvl2pPr>
            <a:lvl3pPr marL="4320447" indent="0">
              <a:buNone/>
              <a:defRPr sz="8500" b="1"/>
            </a:lvl3pPr>
            <a:lvl4pPr marL="6480671" indent="0">
              <a:buNone/>
              <a:defRPr sz="7500" b="1"/>
            </a:lvl4pPr>
            <a:lvl5pPr marL="8640895" indent="0">
              <a:buNone/>
              <a:defRPr sz="7500" b="1"/>
            </a:lvl5pPr>
            <a:lvl6pPr marL="10801119" indent="0">
              <a:buNone/>
              <a:defRPr sz="7500" b="1"/>
            </a:lvl6pPr>
            <a:lvl7pPr marL="12961342" indent="0">
              <a:buNone/>
              <a:defRPr sz="7500" b="1"/>
            </a:lvl7pPr>
            <a:lvl8pPr marL="15121566" indent="0">
              <a:buNone/>
              <a:defRPr sz="7500" b="1"/>
            </a:lvl8pPr>
            <a:lvl9pPr marL="17281790" indent="0">
              <a:buNone/>
              <a:defRPr sz="7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0810" y="12456102"/>
            <a:ext cx="14323040" cy="2263010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500"/>
            </a:lvl4pPr>
            <a:lvl5pPr>
              <a:defRPr sz="7500"/>
            </a:lvl5pPr>
            <a:lvl6pPr>
              <a:defRPr sz="7500"/>
            </a:lvl6pPr>
            <a:lvl7pPr>
              <a:defRPr sz="7500"/>
            </a:lvl7pPr>
            <a:lvl8pPr>
              <a:defRPr sz="7500"/>
            </a:lvl8pPr>
            <a:lvl9pPr>
              <a:defRPr sz="7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C1B06-00A4-4A7F-A818-1B64949FBFA6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FC57C-543E-4CEB-BCD0-3A919C7E1FA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4222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915EC-5F8F-4582-A214-56CF2A1AAB96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867C4-C2CA-41A3-90E8-16FDDC51299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1018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336B4-5663-459B-B7B6-2329C36C615C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064CF-A39F-4493-989C-7ECF90EFD8B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209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04" y="1563833"/>
            <a:ext cx="10660710" cy="6655377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084" y="1563834"/>
            <a:ext cx="18114764" cy="33522375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204" y="8219212"/>
            <a:ext cx="10660710" cy="26866997"/>
          </a:xfrm>
        </p:spPr>
        <p:txBody>
          <a:bodyPr/>
          <a:lstStyle>
            <a:lvl1pPr marL="0" indent="0">
              <a:buNone/>
              <a:defRPr sz="6600"/>
            </a:lvl1pPr>
            <a:lvl2pPr marL="2160224" indent="0">
              <a:buNone/>
              <a:defRPr sz="5700"/>
            </a:lvl2pPr>
            <a:lvl3pPr marL="4320447" indent="0">
              <a:buNone/>
              <a:defRPr sz="4700"/>
            </a:lvl3pPr>
            <a:lvl4pPr marL="6480671" indent="0">
              <a:buNone/>
              <a:defRPr sz="4200"/>
            </a:lvl4pPr>
            <a:lvl5pPr marL="8640895" indent="0">
              <a:buNone/>
              <a:defRPr sz="4200"/>
            </a:lvl5pPr>
            <a:lvl6pPr marL="10801119" indent="0">
              <a:buNone/>
              <a:defRPr sz="4200"/>
            </a:lvl6pPr>
            <a:lvl7pPr marL="12961342" indent="0">
              <a:buNone/>
              <a:defRPr sz="4200"/>
            </a:lvl7pPr>
            <a:lvl8pPr marL="15121566" indent="0">
              <a:buNone/>
              <a:defRPr sz="4200"/>
            </a:lvl8pPr>
            <a:lvl9pPr marL="17281790" indent="0">
              <a:buNone/>
              <a:defRPr sz="4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868E1-1454-4DAC-AF82-12BD5B520112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E451F-A050-4105-ACB4-222849DE61D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83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421" y="27494346"/>
            <a:ext cx="19442430" cy="3245863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421" y="3509530"/>
            <a:ext cx="19442430" cy="23566582"/>
          </a:xfrm>
        </p:spPr>
        <p:txBody>
          <a:bodyPr lIns="432045" tIns="216023" rIns="432045" bIns="216023" rtlCol="0">
            <a:normAutofit/>
          </a:bodyPr>
          <a:lstStyle>
            <a:lvl1pPr marL="0" indent="0">
              <a:buNone/>
              <a:defRPr sz="15100"/>
            </a:lvl1pPr>
            <a:lvl2pPr marL="2160224" indent="0">
              <a:buNone/>
              <a:defRPr sz="13200"/>
            </a:lvl2pPr>
            <a:lvl3pPr marL="4320447" indent="0">
              <a:buNone/>
              <a:defRPr sz="11300"/>
            </a:lvl3pPr>
            <a:lvl4pPr marL="6480671" indent="0">
              <a:buNone/>
              <a:defRPr sz="9500"/>
            </a:lvl4pPr>
            <a:lvl5pPr marL="8640895" indent="0">
              <a:buNone/>
              <a:defRPr sz="9500"/>
            </a:lvl5pPr>
            <a:lvl6pPr marL="10801119" indent="0">
              <a:buNone/>
              <a:defRPr sz="9500"/>
            </a:lvl6pPr>
            <a:lvl7pPr marL="12961342" indent="0">
              <a:buNone/>
              <a:defRPr sz="9500"/>
            </a:lvl7pPr>
            <a:lvl8pPr marL="15121566" indent="0">
              <a:buNone/>
              <a:defRPr sz="9500"/>
            </a:lvl8pPr>
            <a:lvl9pPr marL="17281790" indent="0">
              <a:buNone/>
              <a:defRPr sz="95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421" y="30740208"/>
            <a:ext cx="19442430" cy="4609665"/>
          </a:xfrm>
        </p:spPr>
        <p:txBody>
          <a:bodyPr/>
          <a:lstStyle>
            <a:lvl1pPr marL="0" indent="0">
              <a:buNone/>
              <a:defRPr sz="6600"/>
            </a:lvl1pPr>
            <a:lvl2pPr marL="2160224" indent="0">
              <a:buNone/>
              <a:defRPr sz="5700"/>
            </a:lvl2pPr>
            <a:lvl3pPr marL="4320447" indent="0">
              <a:buNone/>
              <a:defRPr sz="4700"/>
            </a:lvl3pPr>
            <a:lvl4pPr marL="6480671" indent="0">
              <a:buNone/>
              <a:defRPr sz="4200"/>
            </a:lvl4pPr>
            <a:lvl5pPr marL="8640895" indent="0">
              <a:buNone/>
              <a:defRPr sz="4200"/>
            </a:lvl5pPr>
            <a:lvl6pPr marL="10801119" indent="0">
              <a:buNone/>
              <a:defRPr sz="4200"/>
            </a:lvl6pPr>
            <a:lvl7pPr marL="12961342" indent="0">
              <a:buNone/>
              <a:defRPr sz="4200"/>
            </a:lvl7pPr>
            <a:lvl8pPr marL="15121566" indent="0">
              <a:buNone/>
              <a:defRPr sz="4200"/>
            </a:lvl8pPr>
            <a:lvl9pPr marL="17281790" indent="0">
              <a:buNone/>
              <a:defRPr sz="4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4B69A-ABB9-414F-8E83-E49BA437D785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8AD8A-F3AB-418D-BEC8-A486FD36F2E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570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10991-B858-4737-94AC-6EA4D68B3216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31BF0-5A9E-4707-8EC0-4D683B03F5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3774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630457" y="9082956"/>
            <a:ext cx="24398673" cy="1935423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23179" y="9082956"/>
            <a:ext cx="72667209" cy="1935423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BF72E-F4EA-4074-B8EC-7245088D4AAE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4D932-C1B3-40A3-9067-0FC665F06BD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483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41450" y="1441740"/>
            <a:ext cx="259207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90866" tIns="195434" rIns="390866" bIns="1954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1450" y="8399319"/>
            <a:ext cx="25920700" cy="2376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90866" tIns="195434" rIns="390866" bIns="1954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1441450" y="33370694"/>
            <a:ext cx="6719888" cy="1916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0866" tIns="195434" rIns="390866" bIns="195434" numCol="1" anchor="ctr" anchorCtr="0" compatLnSpc="1">
            <a:prstTxWarp prst="textNoShape">
              <a:avLst/>
            </a:prstTxWarp>
          </a:bodyPr>
          <a:lstStyle>
            <a:lvl1pPr>
              <a:defRPr sz="5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9BB26F6-0F61-4F77-AB80-9F5F4C5789A3}" type="datetimeFigureOut">
              <a:rPr lang="pt-PT"/>
              <a:pPr>
                <a:defRPr/>
              </a:pPr>
              <a:t>29/02/2016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9840914" y="33370694"/>
            <a:ext cx="9121775" cy="1916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0866" tIns="195434" rIns="390866" bIns="195434" numCol="1" anchor="ctr" anchorCtr="0" compatLnSpc="1">
            <a:prstTxWarp prst="textNoShape">
              <a:avLst/>
            </a:prstTxWarp>
          </a:bodyPr>
          <a:lstStyle>
            <a:lvl1pPr algn="ctr">
              <a:defRPr sz="5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20642264" y="33370694"/>
            <a:ext cx="6719887" cy="1916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0866" tIns="195434" rIns="390866" bIns="195434" numCol="1" anchor="ctr" anchorCtr="0" compatLnSpc="1">
            <a:prstTxWarp prst="textNoShape">
              <a:avLst/>
            </a:prstTxWarp>
          </a:bodyPr>
          <a:lstStyle>
            <a:lvl1pPr algn="r">
              <a:defRPr sz="5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681E1E0-D1EC-4395-81C5-005BDDDF13B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53" r:id="rId4"/>
    <p:sldLayoutId id="2147483854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ctr" defTabSz="3906838" rtl="0" eaLnBrk="0" fontAlgn="base" hangingPunct="0">
        <a:spcBef>
          <a:spcPct val="0"/>
        </a:spcBef>
        <a:spcAft>
          <a:spcPct val="0"/>
        </a:spcAft>
        <a:defRPr sz="18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906838" rtl="0" eaLnBrk="0" fontAlgn="base" hangingPunct="0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Franklin Gothic Book" pitchFamily="34" charset="0"/>
        </a:defRPr>
      </a:lvl2pPr>
      <a:lvl3pPr algn="ctr" defTabSz="3906838" rtl="0" eaLnBrk="0" fontAlgn="base" hangingPunct="0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Franklin Gothic Book" pitchFamily="34" charset="0"/>
        </a:defRPr>
      </a:lvl3pPr>
      <a:lvl4pPr algn="ctr" defTabSz="3906838" rtl="0" eaLnBrk="0" fontAlgn="base" hangingPunct="0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Franklin Gothic Book" pitchFamily="34" charset="0"/>
        </a:defRPr>
      </a:lvl4pPr>
      <a:lvl5pPr algn="ctr" defTabSz="3906838" rtl="0" eaLnBrk="0" fontAlgn="base" hangingPunct="0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Franklin Gothic Book" pitchFamily="34" charset="0"/>
        </a:defRPr>
      </a:lvl5pPr>
      <a:lvl6pPr marL="492359" algn="ctr" defTabSz="4320106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Franklin Gothic Book" pitchFamily="34" charset="0"/>
        </a:defRPr>
      </a:lvl6pPr>
      <a:lvl7pPr marL="984717" algn="ctr" defTabSz="4320106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Franklin Gothic Book" pitchFamily="34" charset="0"/>
        </a:defRPr>
      </a:lvl7pPr>
      <a:lvl8pPr marL="1477076" algn="ctr" defTabSz="4320106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Franklin Gothic Book" pitchFamily="34" charset="0"/>
        </a:defRPr>
      </a:lvl8pPr>
      <a:lvl9pPr marL="1969435" algn="ctr" defTabSz="4320106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Franklin Gothic Book" pitchFamily="34" charset="0"/>
        </a:defRPr>
      </a:lvl9pPr>
    </p:titleStyle>
    <p:bodyStyle>
      <a:lvl1pPr marL="1463675" indent="-1463675" algn="l" defTabSz="390683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3600" kern="1200">
          <a:solidFill>
            <a:schemeClr val="tx1"/>
          </a:solidFill>
          <a:latin typeface="+mn-lt"/>
          <a:ea typeface="+mn-ea"/>
          <a:cs typeface="+mn-cs"/>
        </a:defRPr>
      </a:lvl1pPr>
      <a:lvl2pPr marL="3173413" indent="-1219200" algn="l" defTabSz="390683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1900" kern="1200">
          <a:solidFill>
            <a:schemeClr val="tx1"/>
          </a:solidFill>
          <a:latin typeface="+mn-lt"/>
          <a:ea typeface="+mn-ea"/>
          <a:cs typeface="+mn-cs"/>
        </a:defRPr>
      </a:lvl2pPr>
      <a:lvl3pPr marL="4884738" indent="-974725" algn="l" defTabSz="390683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3pPr>
      <a:lvl4pPr marL="6838950" indent="-974725" algn="l" defTabSz="390683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94750" indent="-976313" algn="l" defTabSz="390683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231" indent="-1080112" algn="l" defTabSz="4320447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455" indent="-1080112" algn="l" defTabSz="4320447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1678" indent="-1080112" algn="l" defTabSz="4320447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1902" indent="-1080112" algn="l" defTabSz="4320447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432044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24" algn="l" defTabSz="432044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447" algn="l" defTabSz="432044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671" algn="l" defTabSz="432044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0895" algn="l" defTabSz="432044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119" algn="l" defTabSz="432044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342" algn="l" defTabSz="432044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566" algn="l" defTabSz="432044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1790" algn="l" defTabSz="432044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redondar Rectângulo de Canto Diagonal 14"/>
          <p:cNvSpPr/>
          <p:nvPr/>
        </p:nvSpPr>
        <p:spPr>
          <a:xfrm>
            <a:off x="849314" y="499456"/>
            <a:ext cx="27024019" cy="3384376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098" name="Rectangle 24"/>
          <p:cNvGrpSpPr>
            <a:grpSpLocks/>
          </p:cNvGrpSpPr>
          <p:nvPr/>
        </p:nvGrpSpPr>
        <p:grpSpPr bwMode="auto">
          <a:xfrm>
            <a:off x="11781631" y="31538419"/>
            <a:ext cx="13465696" cy="178909"/>
            <a:chOff x="-38" y="25755"/>
            <a:chExt cx="20482" cy="184"/>
          </a:xfrm>
          <a:solidFill>
            <a:srgbClr val="B00000"/>
          </a:solidFill>
        </p:grpSpPr>
        <p:pic>
          <p:nvPicPr>
            <p:cNvPr id="4118" name="Rectangle 2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" y="25755"/>
              <a:ext cx="20482" cy="184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</p:pic>
        <p:sp>
          <p:nvSpPr>
            <p:cNvPr id="4119" name="Text Box 15"/>
            <p:cNvSpPr txBox="1">
              <a:spLocks noChangeArrowheads="1"/>
            </p:cNvSpPr>
            <p:nvPr/>
          </p:nvSpPr>
          <p:spPr bwMode="auto">
            <a:xfrm>
              <a:off x="0" y="25780"/>
              <a:ext cx="20409" cy="1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lIns="82725" tIns="41362" rIns="82725" bIns="41362" anchor="ctr"/>
            <a:lstStyle>
              <a:lvl1pPr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3906838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3906838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3906838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3906838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pt-PT">
                <a:solidFill>
                  <a:srgbClr val="FFFFFF"/>
                </a:solidFill>
              </a:endParaRPr>
            </a:p>
          </p:txBody>
        </p:sp>
      </p:grpSp>
      <p:sp>
        <p:nvSpPr>
          <p:cNvPr id="6" name="CaixaDeTexto 5"/>
          <p:cNvSpPr txBox="1"/>
          <p:nvPr/>
        </p:nvSpPr>
        <p:spPr>
          <a:xfrm>
            <a:off x="11597789" y="1507404"/>
            <a:ext cx="184731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20028837" y="1495952"/>
            <a:ext cx="78319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600" dirty="0" smtClean="0">
                <a:solidFill>
                  <a:srgbClr val="990000"/>
                </a:solidFill>
              </a:rPr>
              <a:t>Nome Autor 1, Nome Autor 2</a:t>
            </a:r>
            <a:r>
              <a:rPr lang="pt-PT" sz="2600" dirty="0">
                <a:solidFill>
                  <a:srgbClr val="990000"/>
                </a:solidFill>
              </a:rPr>
              <a:t>, </a:t>
            </a:r>
            <a:r>
              <a:rPr lang="pt-PT" sz="2600" dirty="0" smtClean="0">
                <a:solidFill>
                  <a:srgbClr val="990000"/>
                </a:solidFill>
              </a:rPr>
              <a:t>Nome do Autor </a:t>
            </a:r>
            <a:r>
              <a:rPr lang="pt-PT" sz="2600" dirty="0" smtClean="0">
                <a:solidFill>
                  <a:srgbClr val="990000"/>
                </a:solidFill>
              </a:rPr>
              <a:t>3 …</a:t>
            </a:r>
            <a:endParaRPr lang="pt-PT" sz="2600" dirty="0">
              <a:solidFill>
                <a:srgbClr val="99000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038950" y="9059043"/>
            <a:ext cx="6631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>
                <a:solidFill>
                  <a:srgbClr val="990000"/>
                </a:solidFill>
              </a:rPr>
              <a:t>Imagem </a:t>
            </a:r>
            <a:r>
              <a:rPr lang="pt-PT" sz="2200" b="1" dirty="0" smtClean="0">
                <a:solidFill>
                  <a:srgbClr val="990000"/>
                </a:solidFill>
              </a:rPr>
              <a:t>1</a:t>
            </a:r>
            <a:r>
              <a:rPr lang="pt-PT" sz="2200" b="1" dirty="0" smtClean="0">
                <a:solidFill>
                  <a:srgbClr val="990000"/>
                </a:solidFill>
              </a:rPr>
              <a:t>:</a:t>
            </a:r>
            <a:endParaRPr lang="pt-PT" sz="2200" b="1" dirty="0">
              <a:solidFill>
                <a:srgbClr val="990000"/>
              </a:solidFill>
            </a:endParaRPr>
          </a:p>
        </p:txBody>
      </p:sp>
      <p:sp>
        <p:nvSpPr>
          <p:cNvPr id="37" name="CaixaDeTexto 36"/>
          <p:cNvSpPr txBox="1"/>
          <p:nvPr/>
        </p:nvSpPr>
        <p:spPr>
          <a:xfrm>
            <a:off x="21138837" y="2191644"/>
            <a:ext cx="49711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>
                <a:solidFill>
                  <a:srgbClr val="990000"/>
                </a:solidFill>
              </a:rPr>
              <a:t>Instituições </a:t>
            </a:r>
            <a:r>
              <a:rPr lang="pt-PT" sz="2000" dirty="0">
                <a:solidFill>
                  <a:srgbClr val="990000"/>
                </a:solidFill>
              </a:rPr>
              <a:t>dos autores: </a:t>
            </a:r>
            <a:endParaRPr lang="pt-PT" sz="2000" dirty="0" smtClean="0">
              <a:solidFill>
                <a:srgbClr val="990000"/>
              </a:solidFill>
            </a:endParaRPr>
          </a:p>
          <a:p>
            <a:pPr algn="ctr"/>
            <a:r>
              <a:rPr lang="pt-PT" sz="2000" dirty="0" smtClean="0">
                <a:solidFill>
                  <a:srgbClr val="990000"/>
                </a:solidFill>
              </a:rPr>
              <a:t>1-</a:t>
            </a:r>
            <a:r>
              <a:rPr lang="pt-PT" sz="2000" dirty="0">
                <a:solidFill>
                  <a:srgbClr val="990000"/>
                </a:solidFill>
              </a:rPr>
              <a:t>-----------------------------</a:t>
            </a:r>
          </a:p>
          <a:p>
            <a:pPr algn="ctr"/>
            <a:r>
              <a:rPr lang="pt-PT" sz="2000" dirty="0">
                <a:solidFill>
                  <a:srgbClr val="990000"/>
                </a:solidFill>
              </a:rPr>
              <a:t>2------------------------------</a:t>
            </a:r>
          </a:p>
          <a:p>
            <a:pPr algn="ctr"/>
            <a:r>
              <a:rPr lang="pt-PT" sz="2000" dirty="0">
                <a:solidFill>
                  <a:srgbClr val="990000"/>
                </a:solidFill>
              </a:rPr>
              <a:t>3-----------------------------</a:t>
            </a:r>
          </a:p>
          <a:p>
            <a:pPr algn="ctr"/>
            <a:endParaRPr lang="pt-PT" sz="2000" dirty="0">
              <a:solidFill>
                <a:srgbClr val="990000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788793" y="4711169"/>
            <a:ext cx="134689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B00000"/>
                </a:solidFill>
              </a:rPr>
              <a:t>Introdução</a:t>
            </a: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CaixaDeTexto 45"/>
          <p:cNvSpPr txBox="1"/>
          <p:nvPr/>
        </p:nvSpPr>
        <p:spPr>
          <a:xfrm>
            <a:off x="1013526" y="12106616"/>
            <a:ext cx="921702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990000"/>
                </a:solidFill>
              </a:rPr>
              <a:t>Métodos</a:t>
            </a: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CaixaDeTexto 51"/>
          <p:cNvSpPr txBox="1"/>
          <p:nvPr/>
        </p:nvSpPr>
        <p:spPr>
          <a:xfrm>
            <a:off x="1296344" y="20487022"/>
            <a:ext cx="2513079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990000"/>
                </a:solidFill>
              </a:rPr>
              <a:t>Conclusões:</a:t>
            </a:r>
            <a:endParaRPr lang="pt-PT" sz="3600" b="1" dirty="0" smtClean="0">
              <a:solidFill>
                <a:srgbClr val="990000"/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CaixaDeTexto 55"/>
          <p:cNvSpPr txBox="1"/>
          <p:nvPr/>
        </p:nvSpPr>
        <p:spPr>
          <a:xfrm>
            <a:off x="11597789" y="31778300"/>
            <a:ext cx="172058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990000"/>
                </a:solidFill>
              </a:rPr>
              <a:t>REFERÊNCIAS BIBLIOGRÁFICAS</a:t>
            </a:r>
            <a:r>
              <a:rPr lang="pt-PT" sz="2400" b="1" dirty="0" smtClean="0">
                <a:solidFill>
                  <a:srgbClr val="990000"/>
                </a:solidFill>
              </a:rPr>
              <a:t>:</a:t>
            </a:r>
            <a:endParaRPr lang="pt-PT" sz="2400" b="1" dirty="0" smtClean="0">
              <a:solidFill>
                <a:srgbClr val="990000"/>
              </a:solidFill>
            </a:endParaRPr>
          </a:p>
          <a:p>
            <a:pPr>
              <a:spcAft>
                <a:spcPts val="300"/>
              </a:spcAft>
            </a:pPr>
            <a:endParaRPr lang="pt-PT" sz="2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CaixaDeTexto 56"/>
          <p:cNvSpPr txBox="1"/>
          <p:nvPr/>
        </p:nvSpPr>
        <p:spPr>
          <a:xfrm>
            <a:off x="14404341" y="12106616"/>
            <a:ext cx="1346899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990000"/>
                </a:solidFill>
              </a:rPr>
              <a:t>Resultados</a:t>
            </a: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PT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" name="Rectangle 24"/>
          <p:cNvGrpSpPr>
            <a:grpSpLocks/>
          </p:cNvGrpSpPr>
          <p:nvPr/>
        </p:nvGrpSpPr>
        <p:grpSpPr bwMode="auto">
          <a:xfrm flipV="1">
            <a:off x="234156" y="32799224"/>
            <a:ext cx="10414942" cy="262915"/>
            <a:chOff x="-38" y="25755"/>
            <a:chExt cx="20482" cy="184"/>
          </a:xfrm>
          <a:solidFill>
            <a:srgbClr val="B00000"/>
          </a:solidFill>
        </p:grpSpPr>
        <p:pic>
          <p:nvPicPr>
            <p:cNvPr id="29" name="Rectangle 24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" y="25755"/>
              <a:ext cx="20482" cy="184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</p:pic>
        <p:sp>
          <p:nvSpPr>
            <p:cNvPr id="30" name="Text Box 15"/>
            <p:cNvSpPr txBox="1">
              <a:spLocks noChangeArrowheads="1"/>
            </p:cNvSpPr>
            <p:nvPr/>
          </p:nvSpPr>
          <p:spPr bwMode="auto">
            <a:xfrm>
              <a:off x="0" y="25780"/>
              <a:ext cx="20409" cy="1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lIns="82725" tIns="41362" rIns="82725" bIns="41362" anchor="ctr"/>
            <a:lstStyle>
              <a:lvl1pPr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3906838" eaLnBrk="0" hangingPunct="0">
                <a:defRPr sz="7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3906838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3906838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3906838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3906838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pt-PT">
                <a:solidFill>
                  <a:srgbClr val="FFFFFF"/>
                </a:solidFill>
              </a:endParaRPr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314" y="501422"/>
            <a:ext cx="5030724" cy="3453083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04099" y="33905566"/>
            <a:ext cx="91451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1200" dirty="0"/>
          </a:p>
          <a:p>
            <a:endParaRPr lang="pt-PT" sz="1200" dirty="0" smtClean="0"/>
          </a:p>
          <a:p>
            <a:endParaRPr lang="pt-PT" sz="1200" dirty="0"/>
          </a:p>
          <a:p>
            <a:endParaRPr lang="pt-PT" sz="1200" dirty="0" smtClean="0"/>
          </a:p>
          <a:p>
            <a:endParaRPr lang="pt-PT" sz="1200" dirty="0"/>
          </a:p>
          <a:p>
            <a:endParaRPr lang="pt-PT" sz="1200" dirty="0" smtClean="0"/>
          </a:p>
          <a:p>
            <a:endParaRPr lang="pt-PT" sz="1200" dirty="0"/>
          </a:p>
          <a:p>
            <a:endParaRPr lang="pt-PT" sz="1200" dirty="0" smtClean="0"/>
          </a:p>
          <a:p>
            <a:endParaRPr lang="pt-PT" sz="1200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234156" y="33270756"/>
            <a:ext cx="103956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CIDADANIA EM SAÚDE: BARÓMETRO SOCIAL E HUMANO</a:t>
            </a:r>
            <a:endParaRPr lang="pt-PT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pt-PT" sz="2800" b="1" dirty="0">
                <a:solidFill>
                  <a:schemeClr val="accent2">
                    <a:lumMod val="75000"/>
                  </a:schemeClr>
                </a:solidFill>
              </a:rPr>
              <a:t>ENFERMAGEM: </a:t>
            </a:r>
            <a:endParaRPr lang="pt-PT" sz="28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pt-PT" sz="2800" b="1" dirty="0">
                <a:solidFill>
                  <a:schemeClr val="accent2">
                    <a:lumMod val="75000"/>
                  </a:schemeClr>
                </a:solidFill>
              </a:rPr>
              <a:t>CONHECIMENTO, AÇÃO E </a:t>
            </a:r>
            <a:r>
              <a:rPr lang="pt-PT" sz="2800" b="1" dirty="0" smtClean="0">
                <a:solidFill>
                  <a:schemeClr val="accent2">
                    <a:lumMod val="75000"/>
                  </a:schemeClr>
                </a:solidFill>
              </a:rPr>
              <a:t>TRANSFORMAÇÃO</a:t>
            </a:r>
          </a:p>
          <a:p>
            <a:pPr algn="r">
              <a:lnSpc>
                <a:spcPct val="150000"/>
              </a:lnSpc>
            </a:pPr>
            <a:r>
              <a:rPr lang="pt-PT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 e 4 junho – Porto</a:t>
            </a:r>
          </a:p>
          <a:p>
            <a:endParaRPr lang="pt-PT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191334" y="935055"/>
            <a:ext cx="3202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2">
                    <a:lumMod val="75000"/>
                  </a:schemeClr>
                </a:solidFill>
              </a:rPr>
              <a:t>Titulo</a:t>
            </a:r>
            <a:endParaRPr lang="pt-PT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10646</TotalTime>
  <Words>56</Words>
  <Application>Microsoft Office PowerPoint</Application>
  <PresentationFormat>Personalizados</PresentationFormat>
  <Paragraphs>42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Franklin Gothic Book</vt:lpstr>
      <vt:lpstr>Office Theme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utilizador</dc:creator>
  <cp:lastModifiedBy>manuela.almendra</cp:lastModifiedBy>
  <cp:revision>569</cp:revision>
  <dcterms:created xsi:type="dcterms:W3CDTF">2007-07-30T14:45:07Z</dcterms:created>
  <dcterms:modified xsi:type="dcterms:W3CDTF">2016-02-29T16:24:44Z</dcterms:modified>
</cp:coreProperties>
</file>